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70" r:id="rId14"/>
    <p:sldId id="268" r:id="rId15"/>
    <p:sldId id="266" r:id="rId16"/>
    <p:sldId id="269" r:id="rId17"/>
    <p:sldId id="271" r:id="rId18"/>
  </p:sldIdLst>
  <p:sldSz cx="14630400" cy="8229600"/>
  <p:notesSz cx="8229600" cy="14630400"/>
  <p:embeddedFontLst>
    <p:embeddedFont>
      <p:font typeface="Kanit Light" pitchFamily="34" charset="0"/>
      <p:regular r:id="rId22"/>
    </p:embeddedFont>
    <p:embeddedFont>
      <p:font typeface="Kanit Light" pitchFamily="34" charset="-122"/>
      <p:regular r:id="rId23"/>
    </p:embeddedFont>
    <p:embeddedFont>
      <p:font typeface="Kanit Light" pitchFamily="34" charset="-120"/>
      <p:regular r:id="rId24"/>
    </p:embeddedFont>
    <p:embeddedFont>
      <p:font typeface="Arial Rounded MT Bold" panose="020F0704030504030204" charset="0"/>
      <p:regular r:id="rId25"/>
    </p:embeddedFont>
    <p:embeddedFont>
      <p:font typeface="Martel Sans" panose="00000800000000000000" pitchFamily="34" charset="0"/>
      <p:bold r:id="rId26"/>
    </p:embeddedFont>
    <p:embeddedFont>
      <p:font typeface="Martel Sans" panose="00000800000000000000" pitchFamily="34" charset="-122"/>
      <p:bold r:id="rId27"/>
    </p:embeddedFont>
    <p:embeddedFont>
      <p:font typeface="Martel Sans" panose="00000800000000000000" pitchFamily="34" charset="-120"/>
      <p:bold r:id="rId28"/>
    </p:embeddedFont>
    <p:embeddedFont>
      <p:font typeface="Calibri" panose="020F0502020204030204" charset="0"/>
      <p:regular r:id="rId29"/>
      <p:bold r:id="rId30"/>
      <p:italic r:id="rId31"/>
      <p:boldItalic r:id="rId32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font" Target="fonts/font11.fntdata"/><Relationship Id="rId31" Type="http://schemas.openxmlformats.org/officeDocument/2006/relationships/font" Target="fonts/font10.fntdata"/><Relationship Id="rId30" Type="http://schemas.openxmlformats.org/officeDocument/2006/relationships/font" Target="fonts/font9.fntdata"/><Relationship Id="rId3" Type="http://schemas.openxmlformats.org/officeDocument/2006/relationships/slide" Target="slides/slide1.xml"/><Relationship Id="rId29" Type="http://schemas.openxmlformats.org/officeDocument/2006/relationships/font" Target="fonts/font8.fntdata"/><Relationship Id="rId28" Type="http://schemas.openxmlformats.org/officeDocument/2006/relationships/font" Target="fonts/font7.fntdata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7" Type="http://schemas.openxmlformats.org/officeDocument/2006/relationships/notesSlide" Target="../notesSlides/notesSlide4.xml"/><Relationship Id="rId16" Type="http://schemas.openxmlformats.org/officeDocument/2006/relationships/slideLayout" Target="../slideLayouts/slideLayout5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6" Type="http://schemas.openxmlformats.org/officeDocument/2006/relationships/notesSlide" Target="../notesSlides/notesSlide9.xml"/><Relationship Id="rId15" Type="http://schemas.openxmlformats.org/officeDocument/2006/relationships/slideLayout" Target="../slideLayouts/slideLayout10.xml"/><Relationship Id="rId14" Type="http://schemas.openxmlformats.org/officeDocument/2006/relationships/image" Target="../media/image13.jpeg"/><Relationship Id="rId13" Type="http://schemas.openxmlformats.org/officeDocument/2006/relationships/image" Target="../media/image12.jpeg"/><Relationship Id="rId12" Type="http://schemas.openxmlformats.org/officeDocument/2006/relationships/tags" Target="../tags/tag27.xml"/><Relationship Id="rId11" Type="http://schemas.openxmlformats.org/officeDocument/2006/relationships/tags" Target="../tags/tag26.xml"/><Relationship Id="rId10" Type="http://schemas.openxmlformats.org/officeDocument/2006/relationships/tags" Target="../tags/tag25.xml"/><Relationship Id="rId1" Type="http://schemas.openxmlformats.org/officeDocument/2006/relationships/tags" Target="../tags/tag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736997"/>
            <a:ext cx="7556421" cy="28353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9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Ticket Booking App</a:t>
            </a:r>
            <a:endParaRPr lang="en-US" sz="890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Kanit Light" pitchFamily="34" charset="0"/>
              <a:ea typeface="Kanit Light" pitchFamily="34" charset="-122"/>
              <a:cs typeface="Kanit Light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432453"/>
            <a:ext cx="7556421" cy="11339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Book your Bus Tickets Anytime, Anywhere in Bangladesh</a:t>
            </a:r>
            <a:endParaRPr lang="en-US" sz="3550" dirty="0"/>
          </a:p>
        </p:txBody>
      </p:sp>
      <p:pic>
        <p:nvPicPr>
          <p:cNvPr id="5" name="Picture 4" descr="Screenshot_2025-11-03-23-11-07-922_com.myblinkfile.TicketBooking"/>
          <p:cNvPicPr>
            <a:picLocks noChangeAspect="1"/>
          </p:cNvPicPr>
          <p:nvPr/>
        </p:nvPicPr>
        <p:blipFill>
          <a:blip r:embed="rId1"/>
          <a:srcRect t="13071"/>
          <a:stretch>
            <a:fillRect/>
          </a:stretch>
        </p:blipFill>
        <p:spPr>
          <a:xfrm>
            <a:off x="9356090" y="1035685"/>
            <a:ext cx="3187700" cy="6158865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ext Box 1"/>
          <p:cNvSpPr txBox="1"/>
          <p:nvPr/>
        </p:nvSpPr>
        <p:spPr>
          <a:xfrm>
            <a:off x="793750" y="6055995"/>
            <a:ext cx="7315200" cy="1187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Masud Rana   </a:t>
            </a:r>
            <a:r>
              <a:rPr lang="en-US" altLang="en-US">
                <a:solidFill>
                  <a:schemeClr val="accent3"/>
                </a:solidFill>
                <a:effectLst/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Roll: 2211176104</a:t>
            </a:r>
            <a:endParaRPr lang="en-US" altLang="en-US">
              <a:solidFill>
                <a:schemeClr val="accent3"/>
              </a:solidFill>
              <a:effectLst/>
              <a:latin typeface="Arial Rounded MT Bold" panose="020F0704030504030204" charset="0"/>
              <a:cs typeface="Arial Rounded MT Bold" panose="020F0704030504030204" charset="0"/>
              <a:sym typeface="+mn-ea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Nazmul Hasan  </a:t>
            </a:r>
            <a:r>
              <a:rPr lang="en-US" altLang="en-US">
                <a:solidFill>
                  <a:schemeClr val="accent3"/>
                </a:solidFill>
                <a:effectLst/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Roll: 2110476114</a:t>
            </a:r>
            <a:endParaRPr lang="en-US" altLang="en-US">
              <a:solidFill>
                <a:schemeClr val="accent3"/>
              </a:solidFill>
              <a:effectLst/>
              <a:latin typeface="Arial Rounded MT Bold" panose="020F0704030504030204" charset="0"/>
              <a:cs typeface="Arial Rounded MT Bold" panose="020F0704030504030204" charset="0"/>
              <a:sym typeface="+mn-ea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Tushar Talukder  </a:t>
            </a:r>
            <a:r>
              <a:rPr lang="en-US" altLang="en-US">
                <a:solidFill>
                  <a:schemeClr val="accent3"/>
                </a:solidFill>
                <a:effectLst/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Roll: 2211076131</a:t>
            </a:r>
            <a:endParaRPr lang="en-US" altLang="en-US">
              <a:solidFill>
                <a:schemeClr val="accent3"/>
              </a:solidFill>
              <a:effectLst/>
              <a:latin typeface="Arial Rounded MT Bold" panose="020F0704030504030204" charset="0"/>
              <a:cs typeface="Arial Rounded MT Bold" panose="020F0704030504030204" charset="0"/>
              <a:sym typeface="+mn-ea"/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12812395" y="7626985"/>
            <a:ext cx="1771015" cy="544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1"/>
          <p:cNvSpPr/>
          <p:nvPr/>
        </p:nvSpPr>
        <p:spPr>
          <a:xfrm>
            <a:off x="793750" y="5426075"/>
            <a:ext cx="5380990" cy="833120"/>
          </a:xfrm>
          <a:prstGeom prst="rect">
            <a:avLst/>
          </a:prstGeom>
          <a:noFill/>
        </p:spPr>
        <p:txBody>
          <a:bodyPr wrap="square" lIns="0" tIns="0" rIns="0" bIns="0" rtlCol="0" anchor="t">
            <a:scene3d>
              <a:camera prst="orthographicFront"/>
              <a:lightRig rig="threePt" dir="t"/>
            </a:scene3d>
          </a:bodyPr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Team: </a:t>
            </a:r>
            <a:r>
              <a:rPr lang="en-US" sz="3550" b="1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ZeroGravity</a:t>
            </a:r>
            <a:endParaRPr lang="en-US" sz="3550" b="1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Kanit Light" pitchFamily="34" charset="0"/>
              <a:ea typeface="Kanit Light" pitchFamily="34" charset="-122"/>
              <a:cs typeface="Kanit Light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04320" y="1456650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Manage Your Account</a:t>
            </a:r>
            <a:endParaRPr lang="en-US" sz="445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Kanit Light" pitchFamily="34" charset="0"/>
              <a:ea typeface="Kanit Light" pitchFamily="34" charset="-122"/>
              <a:cs typeface="Kanit Light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2545596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View past bookings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2987794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Edit profile details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3864332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Logout</a:t>
            </a:r>
            <a:endParaRPr lang="en-US" sz="1750" dirty="0"/>
          </a:p>
        </p:txBody>
      </p:sp>
      <p:pic>
        <p:nvPicPr>
          <p:cNvPr id="7" name="Picture 6" descr="Screenshot_2025-11-03-23-12-44-189_com.myblinkfile.TicketBooking"/>
          <p:cNvPicPr>
            <a:picLocks noChangeAspect="1"/>
          </p:cNvPicPr>
          <p:nvPr/>
        </p:nvPicPr>
        <p:blipFill>
          <a:blip r:embed="rId1"/>
          <a:srcRect t="5949"/>
          <a:stretch>
            <a:fillRect/>
          </a:stretch>
        </p:blipFill>
        <p:spPr>
          <a:xfrm>
            <a:off x="1443355" y="393065"/>
            <a:ext cx="3702685" cy="73710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ext 2"/>
          <p:cNvSpPr/>
          <p:nvPr/>
        </p:nvSpPr>
        <p:spPr>
          <a:xfrm>
            <a:off x="6304320" y="3400544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Give Complain</a:t>
            </a:r>
            <a:endParaRPr lang="en-US" sz="1750" dirty="0"/>
          </a:p>
        </p:txBody>
      </p:sp>
      <p:sp>
        <p:nvSpPr>
          <p:cNvPr id="2" name="Rectangles 1"/>
          <p:cNvSpPr/>
          <p:nvPr/>
        </p:nvSpPr>
        <p:spPr>
          <a:xfrm>
            <a:off x="12812395" y="7626985"/>
            <a:ext cx="1771015" cy="544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" name="Picture 16" descr="Screenshot_2025-11-03-23-13-05-716_com.myblinkfile.TicketBooking"/>
          <p:cNvPicPr>
            <a:picLocks noChangeAspect="1"/>
          </p:cNvPicPr>
          <p:nvPr/>
        </p:nvPicPr>
        <p:blipFill>
          <a:blip r:embed="rId1"/>
          <a:srcRect t="3511" b="13935"/>
          <a:stretch>
            <a:fillRect/>
          </a:stretch>
        </p:blipFill>
        <p:spPr>
          <a:xfrm>
            <a:off x="5868035" y="589915"/>
            <a:ext cx="3437255" cy="67938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Screenshot_2025-11-03-23-13-16-118_com.myblinkfile.TicketBooking"/>
          <p:cNvPicPr>
            <a:picLocks noChangeAspect="1"/>
          </p:cNvPicPr>
          <p:nvPr/>
        </p:nvPicPr>
        <p:blipFill>
          <a:blip r:embed="rId2"/>
          <a:srcRect t="4630" b="9151"/>
          <a:stretch>
            <a:fillRect/>
          </a:stretch>
        </p:blipFill>
        <p:spPr>
          <a:xfrm>
            <a:off x="9998075" y="589915"/>
            <a:ext cx="3559175" cy="67538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s 5"/>
          <p:cNvSpPr/>
          <p:nvPr/>
        </p:nvSpPr>
        <p:spPr>
          <a:xfrm>
            <a:off x="12812395" y="7626985"/>
            <a:ext cx="1771015" cy="544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566460" y="873720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Ticket History </a:t>
            </a:r>
            <a:endParaRPr lang="en-US" sz="445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Kanit Light" pitchFamily="34" charset="0"/>
              <a:ea typeface="Kanit Light" pitchFamily="34" charset="-122"/>
              <a:cs typeface="Kanit Light" pitchFamily="34" charset="-120"/>
            </a:endParaRP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and Complaint</a:t>
            </a:r>
            <a:endParaRPr lang="en-US" sz="445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Kanit Light" pitchFamily="34" charset="0"/>
              <a:ea typeface="Kanit Light" pitchFamily="34" charset="-122"/>
              <a:cs typeface="Kanit Light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42290" y="2545715"/>
            <a:ext cx="4732655" cy="3632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Show all tickets 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542290" y="2987675"/>
            <a:ext cx="4859655" cy="3632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Submit all types of complains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0"/>
          <p:cNvSpPr/>
          <p:nvPr/>
        </p:nvSpPr>
        <p:spPr>
          <a:xfrm>
            <a:off x="760730" y="1356360"/>
            <a:ext cx="4084320" cy="7086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altLang="en-US" sz="445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Admin Control</a:t>
            </a:r>
            <a:endParaRPr lang="en-US" altLang="en-US" sz="445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Kanit Light" pitchFamily="34" charset="0"/>
              <a:ea typeface="Kanit Light" pitchFamily="34" charset="-122"/>
              <a:cs typeface="Kanit Light" pitchFamily="34" charset="-120"/>
            </a:endParaRPr>
          </a:p>
        </p:txBody>
      </p:sp>
      <p:sp>
        <p:nvSpPr>
          <p:cNvPr id="9" name="Text 1"/>
          <p:cNvSpPr/>
          <p:nvPr/>
        </p:nvSpPr>
        <p:spPr>
          <a:xfrm>
            <a:off x="760730" y="2440305"/>
            <a:ext cx="7644765" cy="31750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altLang="en-US" sz="1750"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Admin Control</a:t>
            </a:r>
            <a:endParaRPr lang="en-US" altLang="en-US" sz="1750">
              <a:latin typeface="Arial Rounded MT Bold" panose="020F0704030504030204" charset="0"/>
              <a:cs typeface="Arial Rounded MT Bold" panose="020F0704030504030204" charset="0"/>
              <a:sym typeface="+mn-ea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altLang="en-US" sz="1750"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Add buses</a:t>
            </a:r>
            <a:endParaRPr lang="en-US" altLang="en-US" sz="1750">
              <a:latin typeface="Arial Rounded MT Bold" panose="020F0704030504030204" charset="0"/>
              <a:cs typeface="Arial Rounded MT Bold" panose="020F0704030504030204" charset="0"/>
              <a:sym typeface="+mn-ea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altLang="en-US" sz="1750"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Show all Buses</a:t>
            </a:r>
            <a:endParaRPr lang="en-US" altLang="en-US" sz="1750">
              <a:latin typeface="Arial Rounded MT Bold" panose="020F0704030504030204" charset="0"/>
              <a:cs typeface="Arial Rounded MT Bold" panose="020F0704030504030204" charset="0"/>
              <a:sym typeface="+mn-ea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altLang="en-US" sz="1750"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Show All Users</a:t>
            </a:r>
            <a:endParaRPr lang="en-US" altLang="en-US" sz="1750">
              <a:latin typeface="Arial Rounded MT Bold" panose="020F0704030504030204" charset="0"/>
              <a:cs typeface="Arial Rounded MT Bold" panose="020F0704030504030204" charset="0"/>
              <a:sym typeface="+mn-ea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altLang="en-US" sz="1750"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Verify payments</a:t>
            </a:r>
            <a:endParaRPr lang="en-US" altLang="en-US" sz="1750">
              <a:latin typeface="Arial Rounded MT Bold" panose="020F0704030504030204" charset="0"/>
              <a:cs typeface="Arial Rounded MT Bold" panose="020F0704030504030204" charset="0"/>
              <a:sym typeface="+mn-ea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altLang="en-US" sz="1750"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Handle complaints</a:t>
            </a:r>
            <a:endParaRPr lang="en-US" altLang="en-US" sz="1750">
              <a:latin typeface="Arial Rounded MT Bold" panose="020F0704030504030204" charset="0"/>
              <a:cs typeface="Arial Rounded MT Bold" panose="020F0704030504030204" charset="0"/>
              <a:sym typeface="+mn-ea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altLang="en-US" sz="1750">
              <a:latin typeface="Arial Rounded MT Bold" panose="020F0704030504030204" charset="0"/>
              <a:cs typeface="Arial Rounded MT Bold" panose="020F0704030504030204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pic>
        <p:nvPicPr>
          <p:cNvPr id="19" name="Picture 18" descr="Screenshot_2025-11-03-23-13-10-892_com.myblinkfile.TicketBooking"/>
          <p:cNvPicPr>
            <a:picLocks noChangeAspect="1"/>
          </p:cNvPicPr>
          <p:nvPr/>
        </p:nvPicPr>
        <p:blipFill>
          <a:blip r:embed="rId1"/>
          <a:srcRect t="5093" b="12654"/>
          <a:stretch>
            <a:fillRect/>
          </a:stretch>
        </p:blipFill>
        <p:spPr>
          <a:xfrm>
            <a:off x="9074150" y="730250"/>
            <a:ext cx="3703320" cy="67691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s 5"/>
          <p:cNvSpPr/>
          <p:nvPr/>
        </p:nvSpPr>
        <p:spPr>
          <a:xfrm>
            <a:off x="12812395" y="7626985"/>
            <a:ext cx="1771015" cy="544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" name="Picture 15" descr="Screenshot_2025-11-03-23-12-57-576_com.myblinkfile.TicketBooking"/>
          <p:cNvPicPr>
            <a:picLocks noChangeAspect="1"/>
          </p:cNvPicPr>
          <p:nvPr/>
        </p:nvPicPr>
        <p:blipFill>
          <a:blip r:embed="rId1"/>
          <a:srcRect t="5386" b="8534"/>
          <a:stretch>
            <a:fillRect/>
          </a:stretch>
        </p:blipFill>
        <p:spPr>
          <a:xfrm>
            <a:off x="8594725" y="439420"/>
            <a:ext cx="3703320" cy="70840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s 5"/>
          <p:cNvSpPr/>
          <p:nvPr/>
        </p:nvSpPr>
        <p:spPr>
          <a:xfrm>
            <a:off x="12812395" y="7626985"/>
            <a:ext cx="1771015" cy="544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0"/>
          <p:cNvSpPr/>
          <p:nvPr/>
        </p:nvSpPr>
        <p:spPr>
          <a:xfrm>
            <a:off x="760730" y="1356360"/>
            <a:ext cx="7220585" cy="7086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altLang="en-US" sz="445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Notifications and Feedback</a:t>
            </a:r>
            <a:endParaRPr lang="en-US" altLang="en-US" sz="445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Kanit Light" pitchFamily="34" charset="0"/>
              <a:ea typeface="Kanit Light" pitchFamily="34" charset="-122"/>
              <a:cs typeface="Kanit Light" pitchFamily="34" charset="-120"/>
            </a:endParaRPr>
          </a:p>
        </p:txBody>
      </p:sp>
      <p:sp>
        <p:nvSpPr>
          <p:cNvPr id="9" name="Text 1"/>
          <p:cNvSpPr/>
          <p:nvPr/>
        </p:nvSpPr>
        <p:spPr>
          <a:xfrm>
            <a:off x="760730" y="2440305"/>
            <a:ext cx="7644765" cy="31750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altLang="en-US" sz="1750"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All feedback Notification</a:t>
            </a:r>
            <a:endParaRPr lang="en-US" altLang="en-US" sz="1750">
              <a:latin typeface="Arial Rounded MT Bold" panose="020F0704030504030204" charset="0"/>
              <a:cs typeface="Arial Rounded MT Bold" panose="020F0704030504030204" charset="0"/>
              <a:sym typeface="+mn-ea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altLang="en-US" sz="1750"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Payment Verification Feedback</a:t>
            </a:r>
            <a:endParaRPr lang="en-US" altLang="en-US" sz="1750">
              <a:latin typeface="Arial Rounded MT Bold" panose="020F0704030504030204" charset="0"/>
              <a:cs typeface="Arial Rounded MT Bold" panose="020F0704030504030204" charset="0"/>
              <a:sym typeface="+mn-ea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altLang="en-US" sz="1750"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Schedule Delay Feedback</a:t>
            </a:r>
            <a:endParaRPr lang="en-US" altLang="en-US" sz="1750">
              <a:latin typeface="Arial Rounded MT Bold" panose="020F0704030504030204" charset="0"/>
              <a:cs typeface="Arial Rounded MT Bold" panose="020F0704030504030204" charset="0"/>
              <a:sym typeface="+mn-ea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altLang="en-US" sz="1750"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Any Complain Solve Feedback</a:t>
            </a:r>
            <a:endParaRPr lang="en-US" altLang="en-US" sz="1750">
              <a:latin typeface="Arial Rounded MT Bold" panose="020F0704030504030204" charset="0"/>
              <a:cs typeface="Arial Rounded MT Bold" panose="020F0704030504030204" charset="0"/>
              <a:sym typeface="+mn-ea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altLang="en-US" sz="1750">
              <a:latin typeface="Arial Rounded MT Bold" panose="020F0704030504030204" charset="0"/>
              <a:cs typeface="Arial Rounded MT Bold" panose="020F0704030504030204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0"/>
          <p:cNvSpPr/>
          <p:nvPr/>
        </p:nvSpPr>
        <p:spPr>
          <a:xfrm>
            <a:off x="760730" y="1356360"/>
            <a:ext cx="4084320" cy="7086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altLang="en-US" sz="445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Meet Our Team</a:t>
            </a:r>
            <a:endParaRPr lang="en-US" altLang="en-US" sz="445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Kanit Light" pitchFamily="34" charset="0"/>
              <a:ea typeface="Kanit Light" pitchFamily="34" charset="-122"/>
              <a:cs typeface="Kanit Light" pitchFamily="34" charset="-120"/>
            </a:endParaRPr>
          </a:p>
        </p:txBody>
      </p:sp>
      <p:sp>
        <p:nvSpPr>
          <p:cNvPr id="9" name="Text 1"/>
          <p:cNvSpPr/>
          <p:nvPr/>
        </p:nvSpPr>
        <p:spPr>
          <a:xfrm>
            <a:off x="760730" y="2440305"/>
            <a:ext cx="7644765" cy="21450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Masud Rana</a:t>
            </a:r>
            <a:endParaRPr lang="en-US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Rounded MT Bold" panose="020F0704030504030204" charset="0"/>
              <a:cs typeface="Arial Rounded MT Bold" panose="020F0704030504030204" charset="0"/>
              <a:sym typeface="+mn-ea"/>
            </a:endParaRPr>
          </a:p>
          <a:p>
            <a:pPr indent="457200" algn="l">
              <a:lnSpc>
                <a:spcPts val="2850"/>
              </a:lnSpc>
              <a:buSzPct val="100000"/>
              <a:buNone/>
            </a:pPr>
            <a:r>
              <a:rPr lang="en-US" altLang="en-US" sz="2000">
                <a:solidFill>
                  <a:schemeClr val="accent3"/>
                </a:solidFill>
                <a:effectLst/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Integration and Backend</a:t>
            </a:r>
            <a:endParaRPr lang="en-US" altLang="en-US" sz="2000">
              <a:solidFill>
                <a:schemeClr val="accent3"/>
              </a:solidFill>
              <a:effectLst/>
              <a:latin typeface="Arial Rounded MT Bold" panose="020F0704030504030204" charset="0"/>
              <a:cs typeface="Arial Rounded MT Bold" panose="020F0704030504030204" charset="0"/>
              <a:sym typeface="+mn-ea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Nazmul Hasan</a:t>
            </a:r>
            <a:endParaRPr lang="en-US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Rounded MT Bold" panose="020F0704030504030204" charset="0"/>
              <a:cs typeface="Arial Rounded MT Bold" panose="020F0704030504030204" charset="0"/>
              <a:sym typeface="+mn-ea"/>
            </a:endParaRPr>
          </a:p>
          <a:p>
            <a:pPr lvl="1" indent="0" algn="l">
              <a:lnSpc>
                <a:spcPts val="2850"/>
              </a:lnSpc>
              <a:buSzPct val="100000"/>
              <a:buNone/>
            </a:pPr>
            <a:r>
              <a:rPr lang="en-US" altLang="en-US" sz="2000">
                <a:solidFill>
                  <a:schemeClr val="accent3"/>
                </a:solidFill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Authentication and Profile</a:t>
            </a:r>
            <a:endParaRPr lang="en-US" altLang="en-US" sz="2000">
              <a:solidFill>
                <a:schemeClr val="accent3"/>
              </a:solidFill>
              <a:latin typeface="Arial Rounded MT Bold" panose="020F0704030504030204" charset="0"/>
              <a:cs typeface="Arial Rounded MT Bold" panose="020F0704030504030204" charset="0"/>
              <a:sym typeface="+mn-ea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Tushar Talukder</a:t>
            </a:r>
            <a:endParaRPr lang="en-US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Rounded MT Bold" panose="020F0704030504030204" charset="0"/>
              <a:cs typeface="Arial Rounded MT Bold" panose="020F0704030504030204" charset="0"/>
              <a:sym typeface="+mn-ea"/>
            </a:endParaRPr>
          </a:p>
          <a:p>
            <a:pPr indent="457200" algn="l">
              <a:lnSpc>
                <a:spcPts val="2850"/>
              </a:lnSpc>
              <a:buSzPct val="100000"/>
              <a:buNone/>
            </a:pPr>
            <a:r>
              <a:rPr lang="en-US" altLang="en-US" sz="2000">
                <a:solidFill>
                  <a:schemeClr val="accent3"/>
                </a:solidFill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UI Design and Presentation</a:t>
            </a:r>
            <a:endParaRPr lang="en-US" altLang="en-US" sz="2000" dirty="0">
              <a:solidFill>
                <a:schemeClr val="accent3"/>
              </a:solidFill>
              <a:latin typeface="Arial Rounded MT Bold" panose="020F0704030504030204" charset="0"/>
              <a:cs typeface="Arial Rounded MT Bold" panose="020F0704030504030204" charset="0"/>
              <a:sym typeface="+mn-ea"/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12812395" y="7626985"/>
            <a:ext cx="1771015" cy="544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s 5"/>
          <p:cNvSpPr/>
          <p:nvPr/>
        </p:nvSpPr>
        <p:spPr>
          <a:xfrm>
            <a:off x="12812395" y="7626985"/>
            <a:ext cx="1771015" cy="544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3888740" y="3134995"/>
            <a:ext cx="7315200" cy="802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l">
              <a:lnSpc>
                <a:spcPts val="5550"/>
              </a:lnSpc>
              <a:buNone/>
            </a:pPr>
            <a:r>
              <a:rPr lang="en-US" altLang="en-US" sz="88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Kanit Light" pitchFamily="34" charset="0"/>
                <a:ea typeface="Kanit Light" pitchFamily="34" charset="-122"/>
                <a:cs typeface="Kanit Light" pitchFamily="34" charset="-120"/>
                <a:sym typeface="+mn-ea"/>
              </a:rPr>
              <a:t>Thank You</a:t>
            </a:r>
            <a:endParaRPr lang="en-US" altLang="en-US" sz="880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Kanit Light" pitchFamily="34" charset="0"/>
              <a:ea typeface="Kanit Light" pitchFamily="34" charset="-122"/>
              <a:cs typeface="Kanit Light" pitchFamily="34" charset="-120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88237"/>
            <a:ext cx="633603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Why Ticket Booking App?</a:t>
            </a:r>
            <a:endParaRPr lang="en-US" sz="445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Kanit Light" pitchFamily="34" charset="0"/>
              <a:ea typeface="Kanit Light" pitchFamily="34" charset="-122"/>
              <a:cs typeface="Kanit Light" pitchFamily="34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5037177"/>
            <a:ext cx="4196358" cy="2039422"/>
          </a:xfrm>
          <a:prstGeom prst="roundRect">
            <a:avLst>
              <a:gd name="adj" fmla="val 467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271611"/>
            <a:ext cx="3727490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Search, Book, and Manage Tickets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6116360"/>
            <a:ext cx="372749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All your ticketing needs in one convenient place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037177"/>
            <a:ext cx="4196358" cy="2039422"/>
          </a:xfrm>
          <a:prstGeom prst="roundRect">
            <a:avLst>
              <a:gd name="adj" fmla="val 467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5271611"/>
            <a:ext cx="3333036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Real-time Seat Availability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762030"/>
            <a:ext cx="372749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See exactly which seats are available instantly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037177"/>
            <a:ext cx="4196358" cy="2039422"/>
          </a:xfrm>
          <a:prstGeom prst="roundRect">
            <a:avLst>
              <a:gd name="adj" fmla="val 467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5271611"/>
            <a:ext cx="301847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Secure Digital Payments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762030"/>
            <a:ext cx="372749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Safe and reliable payment processing</a:t>
            </a:r>
            <a:endParaRPr lang="en-US" sz="1750" dirty="0"/>
          </a:p>
        </p:txBody>
      </p:sp>
      <p:sp>
        <p:nvSpPr>
          <p:cNvPr id="13" name="Rectangles 12"/>
          <p:cNvSpPr/>
          <p:nvPr/>
        </p:nvSpPr>
        <p:spPr>
          <a:xfrm>
            <a:off x="12823825" y="7626985"/>
            <a:ext cx="1771015" cy="544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4716" y="626507"/>
            <a:ext cx="3033712" cy="3132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8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The Problem in Bangladesh</a:t>
            </a:r>
            <a:endParaRPr lang="en-US" sz="280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Kanit Light" pitchFamily="34" charset="0"/>
              <a:ea typeface="Kanit Light" pitchFamily="34" charset="-122"/>
              <a:cs typeface="Kanit Light" pitchFamily="34" charset="-12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84716" y="1221105"/>
            <a:ext cx="6526649" cy="2671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dirty="0">
                <a:solidFill>
                  <a:srgbClr val="2C3249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Manual ticketing is slow &amp; crowded</a:t>
            </a:r>
            <a:endParaRPr lang="en-US" dirty="0">
              <a:solidFill>
                <a:srgbClr val="2C3249"/>
              </a:solidFill>
              <a:latin typeface="Martel Sans" panose="00000800000000000000" pitchFamily="34" charset="0"/>
              <a:ea typeface="Martel Sans" panose="00000800000000000000" pitchFamily="34" charset="-122"/>
              <a:cs typeface="Martel Sans" panose="00000800000000000000" pitchFamily="34" charset="-12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84716" y="1546741"/>
            <a:ext cx="6526649" cy="2671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dirty="0">
                <a:solidFill>
                  <a:srgbClr val="2C3249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Lack of transparency</a:t>
            </a:r>
            <a:endParaRPr lang="en-US" dirty="0">
              <a:solidFill>
                <a:srgbClr val="2C3249"/>
              </a:solidFill>
              <a:latin typeface="Martel Sans" panose="00000800000000000000" pitchFamily="34" charset="0"/>
              <a:ea typeface="Martel Sans" panose="00000800000000000000" pitchFamily="34" charset="-122"/>
              <a:cs typeface="Martel Sans" panose="00000800000000000000" pitchFamily="34" charset="-12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84716" y="1872377"/>
            <a:ext cx="6526649" cy="2671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dirty="0">
                <a:solidFill>
                  <a:srgbClr val="2C3249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Hard for rural &amp; urban passengers</a:t>
            </a:r>
            <a:endParaRPr lang="en-US" dirty="0">
              <a:solidFill>
                <a:srgbClr val="2C3249"/>
              </a:solidFill>
              <a:latin typeface="Martel Sans" panose="00000800000000000000" pitchFamily="34" charset="0"/>
              <a:ea typeface="Martel Sans" panose="00000800000000000000" pitchFamily="34" charset="-122"/>
              <a:cs typeface="Martel Sans" panose="00000800000000000000" pitchFamily="34" charset="-12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716" y="2601754"/>
            <a:ext cx="6526649" cy="480452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26655" y="626507"/>
            <a:ext cx="2506266" cy="3132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8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How We Solve It</a:t>
            </a:r>
            <a:endParaRPr lang="en-US" sz="280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Kanit Light" pitchFamily="34" charset="0"/>
              <a:ea typeface="Kanit Light" pitchFamily="34" charset="-122"/>
              <a:cs typeface="Kanit Light" pitchFamily="34" charset="-12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26655" y="1175385"/>
            <a:ext cx="6526649" cy="2671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dirty="0">
                <a:solidFill>
                  <a:srgbClr val="2C3249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Easy access to routes and booking in one app</a:t>
            </a:r>
            <a:endParaRPr lang="en-US" dirty="0">
              <a:solidFill>
                <a:srgbClr val="2C3249"/>
              </a:solidFill>
              <a:latin typeface="Martel Sans" panose="00000800000000000000" pitchFamily="34" charset="0"/>
              <a:ea typeface="Martel Sans" panose="00000800000000000000" pitchFamily="34" charset="-122"/>
              <a:cs typeface="Martel Sans" panose="00000800000000000000" pitchFamily="34" charset="-12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526655" y="1501021"/>
            <a:ext cx="6526649" cy="2671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dirty="0">
                <a:solidFill>
                  <a:srgbClr val="2C3249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Secure login</a:t>
            </a:r>
            <a:endParaRPr lang="en-US" dirty="0">
              <a:solidFill>
                <a:srgbClr val="2C3249"/>
              </a:solidFill>
              <a:latin typeface="Martel Sans" panose="00000800000000000000" pitchFamily="34" charset="0"/>
              <a:ea typeface="Martel Sans" panose="00000800000000000000" pitchFamily="34" charset="-122"/>
              <a:cs typeface="Martel Sans" panose="00000800000000000000" pitchFamily="34" charset="-12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526655" y="1826657"/>
            <a:ext cx="6526649" cy="2671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dirty="0">
                <a:solidFill>
                  <a:srgbClr val="2C3249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Fast booking with date &amp; route selection</a:t>
            </a:r>
            <a:endParaRPr lang="en-US" dirty="0">
              <a:solidFill>
                <a:srgbClr val="2C3249"/>
              </a:solidFill>
              <a:latin typeface="Martel Sans" panose="00000800000000000000" pitchFamily="34" charset="0"/>
              <a:ea typeface="Martel Sans" panose="00000800000000000000" pitchFamily="34" charset="-122"/>
              <a:cs typeface="Martel Sans" panose="00000800000000000000" pitchFamily="34" charset="-120"/>
            </a:endParaRPr>
          </a:p>
        </p:txBody>
      </p:sp>
      <p:sp>
        <p:nvSpPr>
          <p:cNvPr id="12" name="Rectangles 11"/>
          <p:cNvSpPr/>
          <p:nvPr/>
        </p:nvSpPr>
        <p:spPr>
          <a:xfrm>
            <a:off x="12812395" y="7626985"/>
            <a:ext cx="1771015" cy="544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2"/>
          <a:srcRect t="4787" b="6548"/>
          <a:stretch>
            <a:fillRect/>
          </a:stretch>
        </p:blipFill>
        <p:spPr>
          <a:xfrm>
            <a:off x="7526655" y="2281555"/>
            <a:ext cx="6526530" cy="5786755"/>
          </a:xfrm>
          <a:prstGeom prst="rect">
            <a:avLst/>
          </a:prstGeom>
        </p:spPr>
      </p:pic>
      <p:pic>
        <p:nvPicPr>
          <p:cNvPr id="13" name="Picture 12" descr="Screenshot_2025-11-03-23-11-34-084_com.myblinkfile.TicketBook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4840" y="2512060"/>
            <a:ext cx="2630170" cy="53835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4979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Key Features</a:t>
            </a:r>
            <a:endParaRPr lang="en-US" sz="445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Kanit Light" pitchFamily="34" charset="0"/>
              <a:ea typeface="Kanit Light" pitchFamily="34" charset="-122"/>
              <a:cs typeface="Kanit Light" pitchFamily="34" charset="-120"/>
            </a:endParaRPr>
          </a:p>
        </p:txBody>
      </p:sp>
      <p:sp>
        <p:nvSpPr>
          <p:cNvPr id="3" name="Shape 1"/>
          <p:cNvSpPr/>
          <p:nvPr>
            <p:custDataLst>
              <p:tags r:id="rId1"/>
            </p:custDataLst>
          </p:nvPr>
        </p:nvSpPr>
        <p:spPr>
          <a:xfrm>
            <a:off x="793790" y="1947386"/>
            <a:ext cx="4196358" cy="1730812"/>
          </a:xfrm>
          <a:prstGeom prst="roundRect">
            <a:avLst>
              <a:gd name="adj" fmla="val 5504"/>
            </a:avLst>
          </a:prstGeom>
          <a:solidFill>
            <a:srgbClr val="FFFFFF"/>
          </a:solidFill>
          <a:ln w="30480">
            <a:solidFill>
              <a:srgbClr val="C5D2CF"/>
            </a:solidFill>
            <a:prstDash val="solid"/>
          </a:ln>
        </p:spPr>
      </p:sp>
      <p:sp>
        <p:nvSpPr>
          <p:cNvPr id="4" name="Text 2"/>
          <p:cNvSpPr/>
          <p:nvPr>
            <p:custDataLst>
              <p:tags r:id="rId2"/>
            </p:custDataLst>
          </p:nvPr>
        </p:nvSpPr>
        <p:spPr>
          <a:xfrm>
            <a:off x="1051084" y="220468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Search Buses</a:t>
            </a:r>
            <a:endParaRPr lang="en-US" sz="2200" dirty="0"/>
          </a:p>
        </p:txBody>
      </p:sp>
      <p:sp>
        <p:nvSpPr>
          <p:cNvPr id="5" name="Text 3"/>
          <p:cNvSpPr/>
          <p:nvPr>
            <p:custDataLst>
              <p:tags r:id="rId3"/>
            </p:custDataLst>
          </p:nvPr>
        </p:nvSpPr>
        <p:spPr>
          <a:xfrm>
            <a:off x="1051084" y="2695099"/>
            <a:ext cx="368177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Find all available transportation options</a:t>
            </a:r>
            <a:endParaRPr lang="en-US" sz="1750" dirty="0"/>
          </a:p>
        </p:txBody>
      </p:sp>
      <p:sp>
        <p:nvSpPr>
          <p:cNvPr id="6" name="Shape 4"/>
          <p:cNvSpPr/>
          <p:nvPr>
            <p:custDataLst>
              <p:tags r:id="rId4"/>
            </p:custDataLst>
          </p:nvPr>
        </p:nvSpPr>
        <p:spPr>
          <a:xfrm>
            <a:off x="5216962" y="1947386"/>
            <a:ext cx="4196358" cy="1730812"/>
          </a:xfrm>
          <a:prstGeom prst="roundRect">
            <a:avLst>
              <a:gd name="adj" fmla="val 5504"/>
            </a:avLst>
          </a:prstGeom>
          <a:solidFill>
            <a:srgbClr val="FFFFFF"/>
          </a:solidFill>
          <a:ln w="30480">
            <a:solidFill>
              <a:srgbClr val="C5D2CF"/>
            </a:solidFill>
            <a:prstDash val="solid"/>
          </a:ln>
        </p:spPr>
      </p:sp>
      <p:sp>
        <p:nvSpPr>
          <p:cNvPr id="7" name="Text 5"/>
          <p:cNvSpPr/>
          <p:nvPr>
            <p:custDataLst>
              <p:tags r:id="rId5"/>
            </p:custDataLst>
          </p:nvPr>
        </p:nvSpPr>
        <p:spPr>
          <a:xfrm>
            <a:off x="5474256" y="2204680"/>
            <a:ext cx="3093006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Real-time Seat Selection</a:t>
            </a:r>
            <a:endParaRPr lang="en-US" sz="2200" dirty="0"/>
          </a:p>
        </p:txBody>
      </p:sp>
      <p:sp>
        <p:nvSpPr>
          <p:cNvPr id="8" name="Text 6"/>
          <p:cNvSpPr/>
          <p:nvPr>
            <p:custDataLst>
              <p:tags r:id="rId6"/>
            </p:custDataLst>
          </p:nvPr>
        </p:nvSpPr>
        <p:spPr>
          <a:xfrm>
            <a:off x="5474256" y="2695099"/>
            <a:ext cx="368177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Choose your preferred seats instantly</a:t>
            </a:r>
            <a:endParaRPr lang="en-US" sz="1750" dirty="0"/>
          </a:p>
        </p:txBody>
      </p:sp>
      <p:sp>
        <p:nvSpPr>
          <p:cNvPr id="9" name="Shape 7"/>
          <p:cNvSpPr/>
          <p:nvPr>
            <p:custDataLst>
              <p:tags r:id="rId7"/>
            </p:custDataLst>
          </p:nvPr>
        </p:nvSpPr>
        <p:spPr>
          <a:xfrm>
            <a:off x="9640133" y="1947386"/>
            <a:ext cx="4196358" cy="1730812"/>
          </a:xfrm>
          <a:prstGeom prst="roundRect">
            <a:avLst>
              <a:gd name="adj" fmla="val 5504"/>
            </a:avLst>
          </a:prstGeom>
          <a:solidFill>
            <a:srgbClr val="FFFFFF"/>
          </a:solidFill>
          <a:ln w="30480">
            <a:solidFill>
              <a:srgbClr val="C5D2CF"/>
            </a:solidFill>
            <a:prstDash val="solid"/>
          </a:ln>
        </p:spPr>
      </p:sp>
      <p:sp>
        <p:nvSpPr>
          <p:cNvPr id="10" name="Text 8"/>
          <p:cNvSpPr/>
          <p:nvPr>
            <p:custDataLst>
              <p:tags r:id="rId8"/>
            </p:custDataLst>
          </p:nvPr>
        </p:nvSpPr>
        <p:spPr>
          <a:xfrm>
            <a:off x="9897427" y="220468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QR Code E-Ticket</a:t>
            </a:r>
            <a:endParaRPr lang="en-US" sz="2200" dirty="0"/>
          </a:p>
        </p:txBody>
      </p:sp>
      <p:sp>
        <p:nvSpPr>
          <p:cNvPr id="11" name="Text 9"/>
          <p:cNvSpPr/>
          <p:nvPr>
            <p:custDataLst>
              <p:tags r:id="rId9"/>
            </p:custDataLst>
          </p:nvPr>
        </p:nvSpPr>
        <p:spPr>
          <a:xfrm>
            <a:off x="9897427" y="2695099"/>
            <a:ext cx="368177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Digital ticket for easy boarding</a:t>
            </a:r>
            <a:endParaRPr lang="en-US" sz="1750" dirty="0"/>
          </a:p>
        </p:txBody>
      </p:sp>
      <p:sp>
        <p:nvSpPr>
          <p:cNvPr id="12" name="Shape 10"/>
          <p:cNvSpPr/>
          <p:nvPr>
            <p:custDataLst>
              <p:tags r:id="rId10"/>
            </p:custDataLst>
          </p:nvPr>
        </p:nvSpPr>
        <p:spPr>
          <a:xfrm>
            <a:off x="793790" y="3905012"/>
            <a:ext cx="6407944" cy="1367909"/>
          </a:xfrm>
          <a:prstGeom prst="roundRect">
            <a:avLst>
              <a:gd name="adj" fmla="val 6964"/>
            </a:avLst>
          </a:prstGeom>
          <a:solidFill>
            <a:srgbClr val="FFFFFF"/>
          </a:solidFill>
          <a:ln w="30480">
            <a:solidFill>
              <a:srgbClr val="C5D2CF"/>
            </a:solidFill>
            <a:prstDash val="solid"/>
          </a:ln>
        </p:spPr>
      </p:sp>
      <p:sp>
        <p:nvSpPr>
          <p:cNvPr id="13" name="Text 11"/>
          <p:cNvSpPr/>
          <p:nvPr>
            <p:custDataLst>
              <p:tags r:id="rId11"/>
            </p:custDataLst>
          </p:nvPr>
        </p:nvSpPr>
        <p:spPr>
          <a:xfrm>
            <a:off x="1051084" y="416230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Booking History</a:t>
            </a:r>
            <a:endParaRPr lang="en-US" sz="2200" dirty="0"/>
          </a:p>
        </p:txBody>
      </p:sp>
      <p:sp>
        <p:nvSpPr>
          <p:cNvPr id="14" name="Text 12"/>
          <p:cNvSpPr/>
          <p:nvPr>
            <p:custDataLst>
              <p:tags r:id="rId12"/>
            </p:custDataLst>
          </p:nvPr>
        </p:nvSpPr>
        <p:spPr>
          <a:xfrm>
            <a:off x="1051084" y="4652724"/>
            <a:ext cx="589335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Track all your past reservations</a:t>
            </a:r>
            <a:endParaRPr lang="en-US" sz="1750" dirty="0"/>
          </a:p>
        </p:txBody>
      </p:sp>
      <p:sp>
        <p:nvSpPr>
          <p:cNvPr id="15" name="Shape 13"/>
          <p:cNvSpPr/>
          <p:nvPr>
            <p:custDataLst>
              <p:tags r:id="rId13"/>
            </p:custDataLst>
          </p:nvPr>
        </p:nvSpPr>
        <p:spPr>
          <a:xfrm>
            <a:off x="7428548" y="3905012"/>
            <a:ext cx="6407944" cy="1367909"/>
          </a:xfrm>
          <a:prstGeom prst="roundRect">
            <a:avLst>
              <a:gd name="adj" fmla="val 6964"/>
            </a:avLst>
          </a:prstGeom>
          <a:solidFill>
            <a:srgbClr val="FFFFFF"/>
          </a:solidFill>
          <a:ln w="30480">
            <a:solidFill>
              <a:srgbClr val="C5D2CF"/>
            </a:solidFill>
            <a:prstDash val="solid"/>
          </a:ln>
        </p:spPr>
      </p:sp>
      <p:sp>
        <p:nvSpPr>
          <p:cNvPr id="16" name="Text 14"/>
          <p:cNvSpPr/>
          <p:nvPr>
            <p:custDataLst>
              <p:tags r:id="rId14"/>
            </p:custDataLst>
          </p:nvPr>
        </p:nvSpPr>
        <p:spPr>
          <a:xfrm>
            <a:off x="7685842" y="4162306"/>
            <a:ext cx="2908221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Notifications for Delays</a:t>
            </a:r>
            <a:endParaRPr lang="en-US" sz="2200" dirty="0"/>
          </a:p>
        </p:txBody>
      </p:sp>
      <p:sp>
        <p:nvSpPr>
          <p:cNvPr id="17" name="Text 15"/>
          <p:cNvSpPr/>
          <p:nvPr>
            <p:custDataLst>
              <p:tags r:id="rId15"/>
            </p:custDataLst>
          </p:nvPr>
        </p:nvSpPr>
        <p:spPr>
          <a:xfrm>
            <a:off x="7685842" y="4652724"/>
            <a:ext cx="589335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Stay informed about any schedule changes</a:t>
            </a:r>
            <a:endParaRPr lang="en-US" sz="1750" dirty="0"/>
          </a:p>
        </p:txBody>
      </p:sp>
      <p:sp>
        <p:nvSpPr>
          <p:cNvPr id="18" name="Rectangles 17"/>
          <p:cNvSpPr/>
          <p:nvPr/>
        </p:nvSpPr>
        <p:spPr>
          <a:xfrm>
            <a:off x="12812395" y="7626985"/>
            <a:ext cx="1771015" cy="544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4964" y="2186821"/>
            <a:ext cx="2850118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36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Fast &amp; Secure Login</a:t>
            </a:r>
            <a:endParaRPr lang="en-US" sz="360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Kanit Light" pitchFamily="34" charset="0"/>
              <a:ea typeface="Kanit Light" pitchFamily="34" charset="-122"/>
              <a:cs typeface="Kanit Light" pitchFamily="34" charset="-12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64845" y="2733040"/>
            <a:ext cx="4265930" cy="304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C3249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Quick login &amp; signup</a:t>
            </a:r>
            <a:endParaRPr lang="en-US" sz="2400" dirty="0">
              <a:solidFill>
                <a:srgbClr val="2C3249"/>
              </a:solidFill>
              <a:latin typeface="Martel Sans" panose="00000800000000000000" pitchFamily="34" charset="0"/>
              <a:ea typeface="Martel Sans" panose="00000800000000000000" pitchFamily="34" charset="-122"/>
              <a:cs typeface="Martel Sans" panose="00000800000000000000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66420" y="881380"/>
            <a:ext cx="1634490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36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Quick Account Creation</a:t>
            </a:r>
            <a:endParaRPr lang="en-US" sz="360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Kanit Light" pitchFamily="34" charset="0"/>
              <a:ea typeface="Kanit Light" pitchFamily="34" charset="-122"/>
              <a:cs typeface="Kanit Light" pitchFamily="34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66420" y="1427480"/>
            <a:ext cx="3557270" cy="304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C3249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Email, password, easy setup</a:t>
            </a:r>
            <a:endParaRPr lang="en-US" sz="2400" dirty="0">
              <a:solidFill>
                <a:srgbClr val="2C3249"/>
              </a:solidFill>
              <a:latin typeface="Martel Sans" panose="00000800000000000000" pitchFamily="34" charset="0"/>
              <a:ea typeface="Martel Sans" panose="00000800000000000000" pitchFamily="34" charset="-122"/>
              <a:cs typeface="Martel Sans" panose="00000800000000000000" pitchFamily="34" charset="-120"/>
            </a:endParaRPr>
          </a:p>
        </p:txBody>
      </p:sp>
      <p:pic>
        <p:nvPicPr>
          <p:cNvPr id="8" name="Picture 7" descr="Screenshot_2025-11-03-23-11-11-653_com.myblinkfile.TicketBook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2360" y="465455"/>
            <a:ext cx="3787140" cy="7207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Screenshot_2025-11-03-23-11-14-362_com.myblinkfile.TicketBook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4810" y="443230"/>
            <a:ext cx="3595370" cy="72180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s 3"/>
          <p:cNvSpPr/>
          <p:nvPr/>
        </p:nvSpPr>
        <p:spPr>
          <a:xfrm>
            <a:off x="12812395" y="7771130"/>
            <a:ext cx="1771015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53262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Choose Your Journey</a:t>
            </a:r>
            <a:endParaRPr lang="en-US" sz="445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Kanit Light" pitchFamily="34" charset="0"/>
              <a:ea typeface="Kanit Light" pitchFamily="34" charset="-122"/>
              <a:cs typeface="Kanit Light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50" y="4521200"/>
            <a:ext cx="5936615" cy="15436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Select Departure</a:t>
            </a:r>
            <a:endParaRPr lang="en-US" sz="1750" dirty="0">
              <a:solidFill>
                <a:srgbClr val="2C3249"/>
              </a:solidFill>
              <a:latin typeface="Martel Sans" panose="00000800000000000000" pitchFamily="34" charset="0"/>
              <a:ea typeface="Martel Sans" panose="00000800000000000000" pitchFamily="34" charset="-122"/>
              <a:cs typeface="Martel Sans" panose="00000800000000000000" pitchFamily="34" charset="-120"/>
            </a:endParaRP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Select Destination </a:t>
            </a:r>
            <a:endParaRPr lang="en-US" sz="1750" dirty="0">
              <a:solidFill>
                <a:srgbClr val="2C3249"/>
              </a:solidFill>
              <a:latin typeface="Martel Sans" panose="00000800000000000000" pitchFamily="34" charset="0"/>
              <a:ea typeface="Martel Sans" panose="00000800000000000000" pitchFamily="34" charset="-122"/>
              <a:cs typeface="Martel Sans" panose="00000800000000000000" pitchFamily="34" charset="-120"/>
            </a:endParaRP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Select Travel Date</a:t>
            </a:r>
            <a:endParaRPr lang="en-US" sz="1750" dirty="0">
              <a:solidFill>
                <a:srgbClr val="2C3249"/>
              </a:solidFill>
              <a:latin typeface="Martel Sans" panose="00000800000000000000" pitchFamily="34" charset="0"/>
              <a:ea typeface="Martel Sans" panose="00000800000000000000" pitchFamily="34" charset="-122"/>
              <a:cs typeface="Martel Sans" panose="00000800000000000000" pitchFamily="34" charset="-120"/>
            </a:endParaRP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  <a:sym typeface="+mn-ea"/>
              </a:rPr>
              <a:t>Swap Between Departure and Destination  </a:t>
            </a:r>
            <a:endParaRPr lang="en-US" sz="1750" dirty="0"/>
          </a:p>
        </p:txBody>
      </p:sp>
      <p:pic>
        <p:nvPicPr>
          <p:cNvPr id="13" name="Picture 12" descr="Screenshot_2025-11-03-23-11-34-084_com.myblinkfile.TicketBook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8665" y="427990"/>
            <a:ext cx="3881120" cy="73767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s 5"/>
          <p:cNvSpPr/>
          <p:nvPr/>
        </p:nvSpPr>
        <p:spPr>
          <a:xfrm>
            <a:off x="12812395" y="7626985"/>
            <a:ext cx="1771015" cy="544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764863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View Available Buses</a:t>
            </a:r>
            <a:endParaRPr lang="en-US" sz="445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Kanit Light" pitchFamily="34" charset="0"/>
              <a:ea typeface="Kanit Light" pitchFamily="34" charset="-122"/>
              <a:cs typeface="Kanit Light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50" y="3045460"/>
            <a:ext cx="6388100" cy="22263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Show Available All Buses</a:t>
            </a:r>
            <a:endParaRPr lang="en-US" sz="1750" dirty="0">
              <a:solidFill>
                <a:srgbClr val="2C3249"/>
              </a:solidFill>
              <a:latin typeface="Martel Sans" panose="00000800000000000000" pitchFamily="34" charset="0"/>
              <a:ea typeface="Martel Sans" panose="00000800000000000000" pitchFamily="34" charset="-122"/>
              <a:cs typeface="Martel Sans" panose="00000800000000000000" pitchFamily="34" charset="-120"/>
            </a:endParaRP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  <a:sym typeface="+mn-ea"/>
              </a:rPr>
              <a:t>Show Available Upcoming Buses</a:t>
            </a:r>
            <a:endParaRPr lang="en-US" sz="1750" dirty="0">
              <a:solidFill>
                <a:srgbClr val="2C3249"/>
              </a:solidFill>
              <a:latin typeface="Martel Sans" panose="00000800000000000000" pitchFamily="34" charset="0"/>
              <a:ea typeface="Martel Sans" panose="00000800000000000000" pitchFamily="34" charset="-122"/>
              <a:cs typeface="Martel Sans" panose="00000800000000000000" pitchFamily="34" charset="-120"/>
            </a:endParaRP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Show Bus type, Fare, Date, Time</a:t>
            </a:r>
            <a:endParaRPr lang="en-US" sz="1750" dirty="0">
              <a:solidFill>
                <a:srgbClr val="2C3249"/>
              </a:solidFill>
              <a:latin typeface="Martel Sans" panose="00000800000000000000" pitchFamily="34" charset="0"/>
              <a:ea typeface="Martel Sans" panose="00000800000000000000" pitchFamily="34" charset="-122"/>
              <a:cs typeface="Martel Sans" panose="00000800000000000000" pitchFamily="34" charset="-120"/>
            </a:endParaRP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Seats Availability</a:t>
            </a:r>
            <a:endParaRPr lang="en-US" sz="1750" dirty="0"/>
          </a:p>
        </p:txBody>
      </p:sp>
      <p:pic>
        <p:nvPicPr>
          <p:cNvPr id="9" name="Picture 8" descr="Screenshot_2025-11-03-23-11-51-425_com.myblinkfile.TicketBooking"/>
          <p:cNvPicPr>
            <a:picLocks noChangeAspect="1"/>
          </p:cNvPicPr>
          <p:nvPr/>
        </p:nvPicPr>
        <p:blipFill>
          <a:blip r:embed="rId1"/>
          <a:srcRect t="3858" b="7184"/>
          <a:stretch>
            <a:fillRect/>
          </a:stretch>
        </p:blipFill>
        <p:spPr>
          <a:xfrm>
            <a:off x="8126095" y="464185"/>
            <a:ext cx="3876040" cy="73209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s 5"/>
          <p:cNvSpPr/>
          <p:nvPr/>
        </p:nvSpPr>
        <p:spPr>
          <a:xfrm>
            <a:off x="12812395" y="7626985"/>
            <a:ext cx="1771015" cy="544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209873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Select Your Seats</a:t>
            </a:r>
            <a:endParaRPr lang="en-US" sz="445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Kanit Light" pitchFamily="34" charset="0"/>
              <a:ea typeface="Kanit Light" pitchFamily="34" charset="-122"/>
              <a:cs typeface="Kanit Light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50" y="2258695"/>
            <a:ext cx="5207000" cy="25857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Pick preferred seats</a:t>
            </a:r>
            <a:endParaRPr lang="en-US" sz="1750" dirty="0">
              <a:solidFill>
                <a:srgbClr val="2C3249"/>
              </a:solidFill>
              <a:latin typeface="Martel Sans" panose="00000800000000000000" pitchFamily="34" charset="0"/>
              <a:ea typeface="Martel Sans" panose="00000800000000000000" pitchFamily="34" charset="-122"/>
              <a:cs typeface="Martel Sans" panose="00000800000000000000" pitchFamily="34" charset="-120"/>
            </a:endParaRP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color-coded availability</a:t>
            </a:r>
            <a:endParaRPr lang="en-US" sz="1750" dirty="0">
              <a:solidFill>
                <a:srgbClr val="2C3249"/>
              </a:solidFill>
              <a:latin typeface="Martel Sans" panose="00000800000000000000" pitchFamily="34" charset="0"/>
              <a:ea typeface="Martel Sans" panose="00000800000000000000" pitchFamily="34" charset="-122"/>
              <a:cs typeface="Martel Sans" panose="00000800000000000000" pitchFamily="34" charset="-120"/>
            </a:endParaRP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Real time seat selection</a:t>
            </a:r>
            <a:endParaRPr lang="en-US" sz="1750" dirty="0">
              <a:solidFill>
                <a:srgbClr val="2C3249"/>
              </a:solidFill>
              <a:latin typeface="Martel Sans" panose="00000800000000000000" pitchFamily="34" charset="0"/>
              <a:ea typeface="Martel Sans" panose="00000800000000000000" pitchFamily="34" charset="-122"/>
              <a:cs typeface="Martel Sans" panose="00000800000000000000" pitchFamily="34" charset="-120"/>
            </a:endParaRP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Lock seat functionality</a:t>
            </a:r>
            <a:endParaRPr lang="en-US" sz="1750" dirty="0"/>
          </a:p>
        </p:txBody>
      </p:sp>
      <p:pic>
        <p:nvPicPr>
          <p:cNvPr id="10" name="Picture 9" descr="Screenshot_2025-11-03-23-11-59-968_com.myblinkfile.TicketBooking"/>
          <p:cNvPicPr>
            <a:picLocks noChangeAspect="1"/>
          </p:cNvPicPr>
          <p:nvPr/>
        </p:nvPicPr>
        <p:blipFill>
          <a:blip r:embed="rId1"/>
          <a:srcRect t="5810" b="7400"/>
          <a:stretch>
            <a:fillRect/>
          </a:stretch>
        </p:blipFill>
        <p:spPr>
          <a:xfrm>
            <a:off x="7627620" y="452755"/>
            <a:ext cx="3797300" cy="73240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s 5"/>
          <p:cNvSpPr/>
          <p:nvPr/>
        </p:nvSpPr>
        <p:spPr>
          <a:xfrm>
            <a:off x="12812395" y="7626985"/>
            <a:ext cx="1771015" cy="544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0218" y="622340"/>
            <a:ext cx="6692741" cy="7055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Confirm &amp; Download Ticket</a:t>
            </a:r>
            <a:endParaRPr lang="en-US" sz="440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Kanit Light" pitchFamily="34" charset="0"/>
              <a:ea typeface="Kanit Light" pitchFamily="34" charset="-122"/>
              <a:cs typeface="Kanit Light" pitchFamily="34" charset="-120"/>
            </a:endParaRPr>
          </a:p>
        </p:txBody>
      </p:sp>
      <p:sp>
        <p:nvSpPr>
          <p:cNvPr id="4" name="Shape 1"/>
          <p:cNvSpPr/>
          <p:nvPr>
            <p:custDataLst>
              <p:tags r:id="rId1"/>
            </p:custDataLst>
          </p:nvPr>
        </p:nvSpPr>
        <p:spPr>
          <a:xfrm>
            <a:off x="789940" y="1666240"/>
            <a:ext cx="6525894" cy="1315720"/>
          </a:xfrm>
          <a:prstGeom prst="roundRect">
            <a:avLst>
              <a:gd name="adj" fmla="val 720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>
            <p:custDataLst>
              <p:tags r:id="rId2"/>
            </p:custDataLst>
          </p:nvPr>
        </p:nvSpPr>
        <p:spPr>
          <a:xfrm>
            <a:off x="1023580" y="1899880"/>
            <a:ext cx="2822258" cy="3526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Journey Details</a:t>
            </a:r>
            <a:endParaRPr lang="en-US" sz="2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Kanit Light" pitchFamily="34" charset="0"/>
              <a:ea typeface="Kanit Light" pitchFamily="34" charset="-122"/>
              <a:cs typeface="Kanit Light" pitchFamily="34" charset="-120"/>
            </a:endParaRPr>
          </a:p>
        </p:txBody>
      </p:sp>
      <p:sp>
        <p:nvSpPr>
          <p:cNvPr id="6" name="Text 3"/>
          <p:cNvSpPr/>
          <p:nvPr>
            <p:custDataLst>
              <p:tags r:id="rId3"/>
            </p:custDataLst>
          </p:nvPr>
        </p:nvSpPr>
        <p:spPr>
          <a:xfrm>
            <a:off x="1023620" y="2388235"/>
            <a:ext cx="5279390" cy="3613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Complete trip information</a:t>
            </a:r>
            <a:endParaRPr lang="en-US" sz="1750" dirty="0"/>
          </a:p>
        </p:txBody>
      </p:sp>
      <p:sp>
        <p:nvSpPr>
          <p:cNvPr id="7" name="Shape 4"/>
          <p:cNvSpPr/>
          <p:nvPr>
            <p:custDataLst>
              <p:tags r:id="rId4"/>
            </p:custDataLst>
          </p:nvPr>
        </p:nvSpPr>
        <p:spPr>
          <a:xfrm>
            <a:off x="789940" y="3208020"/>
            <a:ext cx="6525894" cy="1315720"/>
          </a:xfrm>
          <a:prstGeom prst="roundRect">
            <a:avLst>
              <a:gd name="adj" fmla="val 720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5"/>
          <p:cNvSpPr/>
          <p:nvPr>
            <p:custDataLst>
              <p:tags r:id="rId5"/>
            </p:custDataLst>
          </p:nvPr>
        </p:nvSpPr>
        <p:spPr>
          <a:xfrm>
            <a:off x="1023580" y="3441502"/>
            <a:ext cx="2822258" cy="3526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Seat Numbers</a:t>
            </a:r>
            <a:endParaRPr lang="en-US" sz="2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Kanit Light" pitchFamily="34" charset="0"/>
              <a:ea typeface="Kanit Light" pitchFamily="34" charset="-122"/>
              <a:cs typeface="Kanit Light" pitchFamily="34" charset="-120"/>
            </a:endParaRPr>
          </a:p>
        </p:txBody>
      </p:sp>
      <p:sp>
        <p:nvSpPr>
          <p:cNvPr id="9" name="Text 6"/>
          <p:cNvSpPr/>
          <p:nvPr>
            <p:custDataLst>
              <p:tags r:id="rId6"/>
            </p:custDataLst>
          </p:nvPr>
        </p:nvSpPr>
        <p:spPr>
          <a:xfrm>
            <a:off x="1023620" y="3929380"/>
            <a:ext cx="5638800" cy="3613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Your reserved seats</a:t>
            </a:r>
            <a:endParaRPr lang="en-US" sz="1750" dirty="0"/>
          </a:p>
        </p:txBody>
      </p:sp>
      <p:sp>
        <p:nvSpPr>
          <p:cNvPr id="10" name="Shape 7"/>
          <p:cNvSpPr/>
          <p:nvPr>
            <p:custDataLst>
              <p:tags r:id="rId7"/>
            </p:custDataLst>
          </p:nvPr>
        </p:nvSpPr>
        <p:spPr>
          <a:xfrm>
            <a:off x="789940" y="4749800"/>
            <a:ext cx="6525894" cy="1315720"/>
          </a:xfrm>
          <a:prstGeom prst="roundRect">
            <a:avLst>
              <a:gd name="adj" fmla="val 720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1" name="Text 8"/>
          <p:cNvSpPr/>
          <p:nvPr>
            <p:custDataLst>
              <p:tags r:id="rId8"/>
            </p:custDataLst>
          </p:nvPr>
        </p:nvSpPr>
        <p:spPr>
          <a:xfrm>
            <a:off x="1023580" y="4983123"/>
            <a:ext cx="2822258" cy="352663"/>
          </a:xfrm>
          <a:prstGeom prst="rect">
            <a:avLst/>
          </a:prstGeom>
          <a:noFill/>
        </p:spPr>
        <p:txBody>
          <a:bodyPr wrap="none" lIns="0" tIns="0" rIns="0" bIns="0" rtlCol="0" anchor="t">
            <a:scene3d>
              <a:camera prst="orthographicFront"/>
              <a:lightRig rig="threePt" dir="t"/>
            </a:scene3d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Fare</a:t>
            </a:r>
            <a:endParaRPr lang="en-US" sz="2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Kanit Light" pitchFamily="34" charset="0"/>
              <a:ea typeface="Kanit Light" pitchFamily="34" charset="-122"/>
              <a:cs typeface="Kanit Light" pitchFamily="34" charset="-120"/>
            </a:endParaRPr>
          </a:p>
        </p:txBody>
      </p:sp>
      <p:sp>
        <p:nvSpPr>
          <p:cNvPr id="12" name="Text 9"/>
          <p:cNvSpPr/>
          <p:nvPr>
            <p:custDataLst>
              <p:tags r:id="rId9"/>
            </p:custDataLst>
          </p:nvPr>
        </p:nvSpPr>
        <p:spPr>
          <a:xfrm>
            <a:off x="1023620" y="5471160"/>
            <a:ext cx="5634355" cy="3613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Total ticket price</a:t>
            </a:r>
            <a:endParaRPr lang="en-US" sz="1750" dirty="0"/>
          </a:p>
        </p:txBody>
      </p:sp>
      <p:sp>
        <p:nvSpPr>
          <p:cNvPr id="13" name="Shape 10"/>
          <p:cNvSpPr/>
          <p:nvPr>
            <p:custDataLst>
              <p:tags r:id="rId10"/>
            </p:custDataLst>
          </p:nvPr>
        </p:nvSpPr>
        <p:spPr>
          <a:xfrm>
            <a:off x="789940" y="6291580"/>
            <a:ext cx="6525894" cy="1315720"/>
          </a:xfrm>
          <a:prstGeom prst="roundRect">
            <a:avLst>
              <a:gd name="adj" fmla="val 720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4" name="Text 11"/>
          <p:cNvSpPr/>
          <p:nvPr>
            <p:custDataLst>
              <p:tags r:id="rId11"/>
            </p:custDataLst>
          </p:nvPr>
        </p:nvSpPr>
        <p:spPr>
          <a:xfrm>
            <a:off x="1023580" y="6524744"/>
            <a:ext cx="2822258" cy="3526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QR Code</a:t>
            </a:r>
            <a:endParaRPr lang="en-US" sz="2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Kanit Light" pitchFamily="34" charset="0"/>
              <a:ea typeface="Kanit Light" pitchFamily="34" charset="-122"/>
              <a:cs typeface="Kanit Light" pitchFamily="34" charset="-120"/>
            </a:endParaRPr>
          </a:p>
        </p:txBody>
      </p:sp>
      <p:sp>
        <p:nvSpPr>
          <p:cNvPr id="15" name="Text 12"/>
          <p:cNvSpPr/>
          <p:nvPr>
            <p:custDataLst>
              <p:tags r:id="rId12"/>
            </p:custDataLst>
          </p:nvPr>
        </p:nvSpPr>
        <p:spPr>
          <a:xfrm>
            <a:off x="1023620" y="7012940"/>
            <a:ext cx="5576570" cy="3613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Digital ticket verification</a:t>
            </a:r>
            <a:endParaRPr lang="en-US" sz="1750" dirty="0"/>
          </a:p>
        </p:txBody>
      </p:sp>
      <p:pic>
        <p:nvPicPr>
          <p:cNvPr id="17" name="Picture 16" descr="Screenshot_2025-11-03-23-12-10-956_com.myblinkfile.TicketBooking"/>
          <p:cNvPicPr>
            <a:picLocks noChangeAspect="1"/>
          </p:cNvPicPr>
          <p:nvPr/>
        </p:nvPicPr>
        <p:blipFill>
          <a:blip r:embed="rId13"/>
          <a:srcRect t="3789" b="4653"/>
          <a:stretch>
            <a:fillRect/>
          </a:stretch>
        </p:blipFill>
        <p:spPr>
          <a:xfrm>
            <a:off x="8046085" y="1156970"/>
            <a:ext cx="3169920" cy="64503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Screenshot_2025-11-03-23-12-35-768_com.myblinkfile.TicketBooking"/>
          <p:cNvPicPr>
            <a:picLocks noChangeAspect="1"/>
          </p:cNvPicPr>
          <p:nvPr/>
        </p:nvPicPr>
        <p:blipFill>
          <a:blip r:embed="rId14"/>
          <a:srcRect t="3564"/>
          <a:stretch>
            <a:fillRect/>
          </a:stretch>
        </p:blipFill>
        <p:spPr>
          <a:xfrm>
            <a:off x="11399520" y="1156970"/>
            <a:ext cx="3046730" cy="64503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s 1"/>
          <p:cNvSpPr/>
          <p:nvPr/>
        </p:nvSpPr>
        <p:spPr>
          <a:xfrm>
            <a:off x="12812395" y="7775575"/>
            <a:ext cx="1771015" cy="441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61.8531496062992,&quot;left&quot;:62.50314960629921,&quot;top&quot;:238.8374803149606,&quot;width&quot;:1026.9844094488192}"/>
</p:tagLst>
</file>

<file path=ppt/tags/tag10.xml><?xml version="1.0" encoding="utf-8"?>
<p:tagLst xmlns:p="http://schemas.openxmlformats.org/presentationml/2006/main">
  <p:tag name="KSO_WM_DIAGRAM_VIRTUALLY_FRAME" val="{&quot;height&quot;:261.8531496062992,&quot;left&quot;:62.50314960629921,&quot;top&quot;:238.8374803149606,&quot;width&quot;:1026.9844094488192}"/>
</p:tagLst>
</file>

<file path=ppt/tags/tag11.xml><?xml version="1.0" encoding="utf-8"?>
<p:tagLst xmlns:p="http://schemas.openxmlformats.org/presentationml/2006/main">
  <p:tag name="KSO_WM_DIAGRAM_VIRTUALLY_FRAME" val="{&quot;height&quot;:261.8531496062992,&quot;left&quot;:62.50314960629921,&quot;top&quot;:238.8374803149606,&quot;width&quot;:1026.9844094488192}"/>
</p:tagLst>
</file>

<file path=ppt/tags/tag12.xml><?xml version="1.0" encoding="utf-8"?>
<p:tagLst xmlns:p="http://schemas.openxmlformats.org/presentationml/2006/main">
  <p:tag name="KSO_WM_DIAGRAM_VIRTUALLY_FRAME" val="{&quot;height&quot;:261.8531496062992,&quot;left&quot;:62.50314960629921,&quot;top&quot;:238.8374803149606,&quot;width&quot;:1026.9844094488192}"/>
</p:tagLst>
</file>

<file path=ppt/tags/tag13.xml><?xml version="1.0" encoding="utf-8"?>
<p:tagLst xmlns:p="http://schemas.openxmlformats.org/presentationml/2006/main">
  <p:tag name="KSO_WM_DIAGRAM_VIRTUALLY_FRAME" val="{&quot;height&quot;:261.8531496062992,&quot;left&quot;:62.50314960629921,&quot;top&quot;:238.8374803149606,&quot;width&quot;:1026.9844094488192}"/>
</p:tagLst>
</file>

<file path=ppt/tags/tag14.xml><?xml version="1.0" encoding="utf-8"?>
<p:tagLst xmlns:p="http://schemas.openxmlformats.org/presentationml/2006/main">
  <p:tag name="KSO_WM_DIAGRAM_VIRTUALLY_FRAME" val="{&quot;height&quot;:261.8531496062992,&quot;left&quot;:62.50314960629921,&quot;top&quot;:238.8374803149606,&quot;width&quot;:1026.9844094488192}"/>
</p:tagLst>
</file>

<file path=ppt/tags/tag15.xml><?xml version="1.0" encoding="utf-8"?>
<p:tagLst xmlns:p="http://schemas.openxmlformats.org/presentationml/2006/main">
  <p:tag name="KSO_WM_DIAGRAM_VIRTUALLY_FRAME" val="{&quot;height&quot;:261.8531496062992,&quot;left&quot;:62.50314960629921,&quot;top&quot;:238.8374803149606,&quot;width&quot;:1026.9844094488192}"/>
</p:tagLst>
</file>

<file path=ppt/tags/tag16.xml><?xml version="1.0" encoding="utf-8"?>
<p:tagLst xmlns:p="http://schemas.openxmlformats.org/presentationml/2006/main">
  <p:tag name="KSO_WM_DIAGRAM_VIRTUALLY_FRAME" val="{&quot;height&quot;:467.8,&quot;left&quot;:62.2,&quot;top&quot;:131.2,&quot;width&quot;:515.3781102362206}"/>
</p:tagLst>
</file>

<file path=ppt/tags/tag17.xml><?xml version="1.0" encoding="utf-8"?>
<p:tagLst xmlns:p="http://schemas.openxmlformats.org/presentationml/2006/main">
  <p:tag name="KSO_WM_DIAGRAM_VIRTUALLY_FRAME" val="{&quot;height&quot;:467.8,&quot;left&quot;:62.2,&quot;top&quot;:131.2,&quot;width&quot;:515.3781102362206}"/>
</p:tagLst>
</file>

<file path=ppt/tags/tag18.xml><?xml version="1.0" encoding="utf-8"?>
<p:tagLst xmlns:p="http://schemas.openxmlformats.org/presentationml/2006/main">
  <p:tag name="KSO_WM_DIAGRAM_VIRTUALLY_FRAME" val="{&quot;height&quot;:467.8,&quot;left&quot;:62.2,&quot;top&quot;:131.2,&quot;width&quot;:515.3781102362206}"/>
</p:tagLst>
</file>

<file path=ppt/tags/tag19.xml><?xml version="1.0" encoding="utf-8"?>
<p:tagLst xmlns:p="http://schemas.openxmlformats.org/presentationml/2006/main">
  <p:tag name="KSO_WM_DIAGRAM_VIRTUALLY_FRAME" val="{&quot;height&quot;:467.8,&quot;left&quot;:62.2,&quot;top&quot;:131.2,&quot;width&quot;:515.3781102362206}"/>
</p:tagLst>
</file>

<file path=ppt/tags/tag2.xml><?xml version="1.0" encoding="utf-8"?>
<p:tagLst xmlns:p="http://schemas.openxmlformats.org/presentationml/2006/main">
  <p:tag name="KSO_WM_DIAGRAM_VIRTUALLY_FRAME" val="{&quot;height&quot;:261.8531496062992,&quot;left&quot;:62.50314960629921,&quot;top&quot;:238.8374803149606,&quot;width&quot;:1026.9844094488192}"/>
</p:tagLst>
</file>

<file path=ppt/tags/tag20.xml><?xml version="1.0" encoding="utf-8"?>
<p:tagLst xmlns:p="http://schemas.openxmlformats.org/presentationml/2006/main">
  <p:tag name="KSO_WM_DIAGRAM_VIRTUALLY_FRAME" val="{&quot;height&quot;:467.8,&quot;left&quot;:62.2,&quot;top&quot;:131.2,&quot;width&quot;:515.3781102362206}"/>
</p:tagLst>
</file>

<file path=ppt/tags/tag21.xml><?xml version="1.0" encoding="utf-8"?>
<p:tagLst xmlns:p="http://schemas.openxmlformats.org/presentationml/2006/main">
  <p:tag name="KSO_WM_DIAGRAM_VIRTUALLY_FRAME" val="{&quot;height&quot;:467.8,&quot;left&quot;:62.2,&quot;top&quot;:131.2,&quot;width&quot;:515.3781102362206}"/>
</p:tagLst>
</file>

<file path=ppt/tags/tag22.xml><?xml version="1.0" encoding="utf-8"?>
<p:tagLst xmlns:p="http://schemas.openxmlformats.org/presentationml/2006/main">
  <p:tag name="KSO_WM_DIAGRAM_VIRTUALLY_FRAME" val="{&quot;height&quot;:467.8,&quot;left&quot;:62.2,&quot;top&quot;:131.2,&quot;width&quot;:515.3781102362206}"/>
</p:tagLst>
</file>

<file path=ppt/tags/tag23.xml><?xml version="1.0" encoding="utf-8"?>
<p:tagLst xmlns:p="http://schemas.openxmlformats.org/presentationml/2006/main">
  <p:tag name="KSO_WM_DIAGRAM_VIRTUALLY_FRAME" val="{&quot;height&quot;:467.8,&quot;left&quot;:62.2,&quot;top&quot;:131.2,&quot;width&quot;:515.3781102362206}"/>
</p:tagLst>
</file>

<file path=ppt/tags/tag24.xml><?xml version="1.0" encoding="utf-8"?>
<p:tagLst xmlns:p="http://schemas.openxmlformats.org/presentationml/2006/main">
  <p:tag name="KSO_WM_DIAGRAM_VIRTUALLY_FRAME" val="{&quot;height&quot;:467.8,&quot;left&quot;:62.2,&quot;top&quot;:131.2,&quot;width&quot;:515.3781102362206}"/>
</p:tagLst>
</file>

<file path=ppt/tags/tag25.xml><?xml version="1.0" encoding="utf-8"?>
<p:tagLst xmlns:p="http://schemas.openxmlformats.org/presentationml/2006/main">
  <p:tag name="KSO_WM_DIAGRAM_VIRTUALLY_FRAME" val="{&quot;height&quot;:467.8,&quot;left&quot;:62.2,&quot;top&quot;:131.2,&quot;width&quot;:515.3781102362206}"/>
</p:tagLst>
</file>

<file path=ppt/tags/tag26.xml><?xml version="1.0" encoding="utf-8"?>
<p:tagLst xmlns:p="http://schemas.openxmlformats.org/presentationml/2006/main">
  <p:tag name="KSO_WM_DIAGRAM_VIRTUALLY_FRAME" val="{&quot;height&quot;:467.8,&quot;left&quot;:62.2,&quot;top&quot;:131.2,&quot;width&quot;:515.3781102362206}"/>
</p:tagLst>
</file>

<file path=ppt/tags/tag27.xml><?xml version="1.0" encoding="utf-8"?>
<p:tagLst xmlns:p="http://schemas.openxmlformats.org/presentationml/2006/main">
  <p:tag name="KSO_WM_DIAGRAM_VIRTUALLY_FRAME" val="{&quot;height&quot;:467.8,&quot;left&quot;:62.2,&quot;top&quot;:131.2,&quot;width&quot;:515.3781102362206}"/>
</p:tagLst>
</file>

<file path=ppt/tags/tag3.xml><?xml version="1.0" encoding="utf-8"?>
<p:tagLst xmlns:p="http://schemas.openxmlformats.org/presentationml/2006/main">
  <p:tag name="KSO_WM_DIAGRAM_VIRTUALLY_FRAME" val="{&quot;height&quot;:261.8531496062992,&quot;left&quot;:62.50314960629921,&quot;top&quot;:238.8374803149606,&quot;width&quot;:1026.9844094488192}"/>
</p:tagLst>
</file>

<file path=ppt/tags/tag4.xml><?xml version="1.0" encoding="utf-8"?>
<p:tagLst xmlns:p="http://schemas.openxmlformats.org/presentationml/2006/main">
  <p:tag name="KSO_WM_DIAGRAM_VIRTUALLY_FRAME" val="{&quot;height&quot;:261.8531496062992,&quot;left&quot;:62.50314960629921,&quot;top&quot;:238.8374803149606,&quot;width&quot;:1026.9844094488192}"/>
</p:tagLst>
</file>

<file path=ppt/tags/tag5.xml><?xml version="1.0" encoding="utf-8"?>
<p:tagLst xmlns:p="http://schemas.openxmlformats.org/presentationml/2006/main">
  <p:tag name="KSO_WM_DIAGRAM_VIRTUALLY_FRAME" val="{&quot;height&quot;:261.8531496062992,&quot;left&quot;:62.50314960629921,&quot;top&quot;:238.8374803149606,&quot;width&quot;:1026.9844094488192}"/>
</p:tagLst>
</file>

<file path=ppt/tags/tag6.xml><?xml version="1.0" encoding="utf-8"?>
<p:tagLst xmlns:p="http://schemas.openxmlformats.org/presentationml/2006/main">
  <p:tag name="KSO_WM_DIAGRAM_VIRTUALLY_FRAME" val="{&quot;height&quot;:261.8531496062992,&quot;left&quot;:62.50314960629921,&quot;top&quot;:238.8374803149606,&quot;width&quot;:1026.9844094488192}"/>
</p:tagLst>
</file>

<file path=ppt/tags/tag7.xml><?xml version="1.0" encoding="utf-8"?>
<p:tagLst xmlns:p="http://schemas.openxmlformats.org/presentationml/2006/main">
  <p:tag name="KSO_WM_DIAGRAM_VIRTUALLY_FRAME" val="{&quot;height&quot;:261.8531496062992,&quot;left&quot;:62.50314960629921,&quot;top&quot;:238.8374803149606,&quot;width&quot;:1026.9844094488192}"/>
</p:tagLst>
</file>

<file path=ppt/tags/tag8.xml><?xml version="1.0" encoding="utf-8"?>
<p:tagLst xmlns:p="http://schemas.openxmlformats.org/presentationml/2006/main">
  <p:tag name="KSO_WM_DIAGRAM_VIRTUALLY_FRAME" val="{&quot;height&quot;:261.8531496062992,&quot;left&quot;:62.50314960629921,&quot;top&quot;:238.8374803149606,&quot;width&quot;:1026.9844094488192}"/>
</p:tagLst>
</file>

<file path=ppt/tags/tag9.xml><?xml version="1.0" encoding="utf-8"?>
<p:tagLst xmlns:p="http://schemas.openxmlformats.org/presentationml/2006/main">
  <p:tag name="KSO_WM_DIAGRAM_VIRTUALLY_FRAME" val="{&quot;height&quot;:261.8531496062992,&quot;left&quot;:62.50314960629921,&quot;top&quot;:238.8374803149606,&quot;width&quot;:1026.9844094488192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2015</Words>
  <Application>WPS Presentation</Application>
  <PresentationFormat>On-screen Show (16:9)</PresentationFormat>
  <Paragraphs>157</Paragraphs>
  <Slides>15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9" baseType="lpstr">
      <vt:lpstr>Arial</vt:lpstr>
      <vt:lpstr>SimSun</vt:lpstr>
      <vt:lpstr>Wingdings</vt:lpstr>
      <vt:lpstr>Kanit Light</vt:lpstr>
      <vt:lpstr>Kanit Light</vt:lpstr>
      <vt:lpstr>Kanit Light</vt:lpstr>
      <vt:lpstr>Arial Rounded MT Bold</vt:lpstr>
      <vt:lpstr>Martel Sans</vt:lpstr>
      <vt:lpstr>Martel Sans</vt:lpstr>
      <vt:lpstr>Martel Sans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Lenovo</cp:lastModifiedBy>
  <cp:revision>10</cp:revision>
  <dcterms:created xsi:type="dcterms:W3CDTF">2025-11-03T17:07:00Z</dcterms:created>
  <dcterms:modified xsi:type="dcterms:W3CDTF">2025-11-04T04:14:00Z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914FAC3750F646FEB406ACBB50FDEDED_12</vt:lpwstr>
  </property>
  <property fmtid="{D5CDD505-2E9C-101B-9397-08002B2CF9AE}" pid="3" name="KSOProductBuildVer">
    <vt:lpwstr>1033-12.2.0.23131</vt:lpwstr>
  </property>
</Properties>
</file>